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A1E30BB-12A8-46D9-9144-F4702ACD0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8498357-5851-431D-9F06-1B75022F9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0DA70BC-974C-40BC-A213-1FA8B2D7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F304BE7-44A4-4B25-A2F3-9C4E967D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3179711-8A90-4DF7-B8A5-A9F19344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52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A9B4B11-DEC9-4ACA-8DBA-D9D72A44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86DE9948-A8CA-4E16-AB26-AE73646C5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DC4B080-34DE-4829-AFDA-216FDC92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356E443-3B64-45B6-B936-9106B9E3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2CFB666-E1AD-4F3B-BA95-85D33D51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8892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5D0A1C05-ED83-4FDB-994C-3D41756E1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E3E139DB-E865-4EDC-AE2F-73EE5988E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1C804D3-100B-4998-A64F-E5C24BE8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8DEE682-C3FC-4FEB-A177-A02C2996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47B8C26A-A07E-4B56-A835-965C1FA9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814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75BE714-8B94-425E-B749-AA1E5074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162BCA0-D5F5-4B93-85C5-7D835CB6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C2BB9F5-72B4-4D0C-8E78-F5FAFFB2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AB3CBC7-4F76-4CD0-A09C-B8845CA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DA11C24-464C-458D-B1A7-8C5B061C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3959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993FE10-1DB5-4B51-B18A-FE32C75B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9AE4538-1D6F-4934-9B11-FE0E74334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3E36454A-57E0-497A-89D6-B5B2F83E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4371AC9-DB54-4AF2-BAF2-2ADD107B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5C16658-C7D7-4563-AC6F-9E21D1EE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9671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F6E1FE8-E352-46ED-9828-95BA374C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D94E7AE-2187-411F-9AEF-2F86725DB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9C1FA48-30EB-467E-BC1D-0C32DB7F8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A8093252-6A18-4C24-AFDF-E06FF65E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5F74277-D2B7-4DED-B618-3216D6A9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92CF6768-0D2B-4263-9681-257B8173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185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DAF0461-F7DB-4BE1-9E4A-F741B097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D05EE2B-7DAC-4879-8149-7BF35D63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2DBD4539-465A-4262-9199-A39C81028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6212C7F3-B55D-4760-BA3E-94ACDAA13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0D278577-644A-4FB8-8391-A050BBDBF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8629D42-95C6-4582-9056-8CEF15CB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E1DE332E-176E-4650-8612-F7408364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16AC99BF-693A-4922-BD3D-2BA13EF9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394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6FF6BD8-2516-4D0B-B234-00342717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5CA5A0D6-E9D5-4FEC-9144-FC333FB0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CF93A0AA-6A59-46F7-8568-843E8C89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D466AB5B-3849-4033-B60F-E3992655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7108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71B1514C-D6B9-494E-B767-0394AC5E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CFD45426-DC80-4DDE-B6AF-C2987D61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1024317F-CB04-4309-B8B7-5357D434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8531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0C003FA-89DB-4EA5-93F8-2022B14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A94E058-D844-45E4-934E-D4AEE6893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BF651110-CE2C-4CD8-A4CD-DB46F7300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FC21FA6-3302-48E3-970D-89F810C8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B632ECA5-71FA-45DE-B14E-7DDAB0B5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6DEB293-A6DC-459C-BC16-AAFE92F5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5929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87F556A-B91D-4AEA-8501-02D6C650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A6D9FB8B-A5D6-4BEA-8399-AF7F834F1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32046BF5-D910-4202-A0FA-0342C8E54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2B52F977-3A90-44C5-82E4-DE3C138F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F5D0435A-DBDD-444B-8235-B98DDDFF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6E18CED0-DDC3-473E-BE0A-B8D88FD4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6793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0E87D5A2-B562-4A1E-BD09-8387165A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8013248A-4D67-4CFC-AE06-B6EB41D19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C2321F1-5D7A-4599-8DE7-0DBFF8BBB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767C-85D1-4BC6-AC26-DB6B9B2B8814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619DB58-B63B-42AD-A66B-DD5D74BB2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E68F9383-E197-4D3D-A657-DF094AD29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5ED8-C100-4940-B418-9B74ED86FB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819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fera.hr/dodatni-digitalni-sadrzaji/088941eb-3a39-4793-8423-04efc0120847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learningapps.org/watch?v=p5f3g4d4c21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F6EB19-E41D-4CF4-B38C-D43066AD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ABF37-BD8B-407C-B47E-7845F487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89F181-EB13-44F8-819B-6D2C1E8B3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DC9B158-A63A-4B4C-8EFD-687E30BB13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89B0B89-43E9-46AA-9980-5A29F7374410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10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Did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you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know</a:t>
            </a:r>
            <a:r>
              <a:rPr lang="hr-HR" sz="4800" dirty="0">
                <a:solidFill>
                  <a:srgbClr val="FF33CC"/>
                </a:solidFill>
              </a:rPr>
              <a:t>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3F4498C7-DBA7-48AA-8A05-233BDF7BE0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5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F6EB19-E41D-4CF4-B38C-D43066AD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ABF37-BD8B-407C-B47E-7845F487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89F181-EB13-44F8-819B-6D2C1E8B3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" y="-6927"/>
            <a:ext cx="12192000" cy="6871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D51074FC-06AD-4713-91F0-ADDE493507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126" y="-6927"/>
            <a:ext cx="5173742" cy="6858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8EB3707D-170C-4FC0-A905-8CE401100854}"/>
              </a:ext>
            </a:extLst>
          </p:cNvPr>
          <p:cNvSpPr txBox="1"/>
          <p:nvPr/>
        </p:nvSpPr>
        <p:spPr>
          <a:xfrm>
            <a:off x="8301414" y="540812"/>
            <a:ext cx="1441142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QUIZ</a:t>
            </a:r>
            <a:endParaRPr lang="hr-HR" i="1" dirty="0"/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DEBFDF3D-73CC-40F9-A336-8ED2828240C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003" y="1956758"/>
            <a:ext cx="3611876" cy="30525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31C2FA66-A64D-4621-BD42-B2C8D0E6190B}"/>
              </a:ext>
            </a:extLst>
          </p:cNvPr>
          <p:cNvSpPr txBox="1"/>
          <p:nvPr/>
        </p:nvSpPr>
        <p:spPr>
          <a:xfrm>
            <a:off x="6357210" y="4805197"/>
            <a:ext cx="5177007" cy="1295868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What’s </a:t>
            </a:r>
            <a:r>
              <a:rPr lang="en-US" dirty="0" err="1"/>
              <a:t>Keiran’s</a:t>
            </a:r>
            <a:r>
              <a:rPr lang="en-US" dirty="0"/>
              <a:t> problem? What’s she afraid of? How does she do in the quiz? What is the winning question/answer?</a:t>
            </a:r>
            <a:endParaRPr lang="hr-HR" i="1" dirty="0"/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B7D0AE0B-D41B-4297-9B1A-B0692EDF2997}"/>
              </a:ext>
            </a:extLst>
          </p:cNvPr>
          <p:cNvSpPr txBox="1"/>
          <p:nvPr/>
        </p:nvSpPr>
        <p:spPr>
          <a:xfrm>
            <a:off x="547188" y="5251520"/>
            <a:ext cx="5457343" cy="1295868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She thinks she will fail and everybody will laugh at her.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She wins the game.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When was the structure of DNA discovered? In 1953. </a:t>
            </a:r>
            <a:endParaRPr lang="hr-HR" i="1" dirty="0"/>
          </a:p>
        </p:txBody>
      </p:sp>
      <p:pic>
        <p:nvPicPr>
          <p:cNvPr id="17" name="24_dip_in_8__l10_did_you_know_-_teenspeak">
            <a:hlinkClick r:id="" action="ppaction://media"/>
            <a:extLst>
              <a:ext uri="{FF2B5EF4-FFF2-40B4-BE49-F238E27FC236}">
                <a16:creationId xmlns="" xmlns:a16="http://schemas.microsoft.com/office/drawing/2014/main" id="{A3098D02-5C3B-4093-9ADF-383621CE2C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5360" y="3085396"/>
            <a:ext cx="1367980" cy="1367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60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F6EB19-E41D-4CF4-B38C-D43066AD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ABF37-BD8B-407C-B47E-7845F487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89F181-EB13-44F8-819B-6D2C1E8B3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D14FC646-BB07-4BAC-885A-E1B3E8A664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288" y="0"/>
            <a:ext cx="9851424" cy="6858000"/>
          </a:xfrm>
          <a:prstGeom prst="rect">
            <a:avLst/>
          </a:prstGeom>
        </p:spPr>
      </p:pic>
      <p:pic>
        <p:nvPicPr>
          <p:cNvPr id="7" name="24_dip_in_8__l10_did_you_know_-_teenspeak">
            <a:hlinkClick r:id="" action="ppaction://media"/>
            <a:extLst>
              <a:ext uri="{FF2B5EF4-FFF2-40B4-BE49-F238E27FC236}">
                <a16:creationId xmlns="" xmlns:a16="http://schemas.microsoft.com/office/drawing/2014/main" id="{DCCEEE5B-D88C-4135-9FD5-7E7DFF7097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952" y="2671769"/>
            <a:ext cx="1168385" cy="116838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AF8E9AED-BDEE-4A4E-BF5B-22258A7C4ECB}"/>
              </a:ext>
            </a:extLst>
          </p:cNvPr>
          <p:cNvSpPr txBox="1"/>
          <p:nvPr/>
        </p:nvSpPr>
        <p:spPr>
          <a:xfrm>
            <a:off x="674175" y="4173643"/>
            <a:ext cx="3276388" cy="1295868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It will be a </a:t>
            </a:r>
            <a:r>
              <a:rPr lang="en-US" dirty="0" err="1"/>
              <a:t>flo</a:t>
            </a:r>
            <a:r>
              <a:rPr lang="hr-HR" dirty="0"/>
              <a:t>p.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I’ll be a laughing stock</a:t>
            </a:r>
            <a:r>
              <a:rPr lang="hr-HR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 I’m running out of time.</a:t>
            </a:r>
            <a:endParaRPr lang="hr-HR" i="1" dirty="0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29B515D4-9B85-4555-8263-558C7DBB463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8121" y="955298"/>
            <a:ext cx="6962271" cy="529347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746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F6EB19-E41D-4CF4-B38C-D43066AD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ABF37-BD8B-407C-B47E-7845F487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89F181-EB13-44F8-819B-6D2C1E8B3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562381C-3894-4ECA-A605-C138CE31F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288" y="0"/>
            <a:ext cx="985142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F4084CB2-5271-445E-9557-41B490CF06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930" y="727268"/>
            <a:ext cx="4534130" cy="216897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98FD4B59-219A-48A5-ACDB-2620A273FF35}"/>
              </a:ext>
            </a:extLst>
          </p:cNvPr>
          <p:cNvSpPr txBox="1"/>
          <p:nvPr/>
        </p:nvSpPr>
        <p:spPr>
          <a:xfrm>
            <a:off x="3996050" y="1169140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F0C08243-54DB-4652-90C2-D12F21552C0A}"/>
              </a:ext>
            </a:extLst>
          </p:cNvPr>
          <p:cNvSpPr txBox="1"/>
          <p:nvPr/>
        </p:nvSpPr>
        <p:spPr>
          <a:xfrm>
            <a:off x="3996050" y="1441004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31CAFC50-2B60-42B6-B1F0-58B6541262CC}"/>
              </a:ext>
            </a:extLst>
          </p:cNvPr>
          <p:cNvSpPr txBox="1"/>
          <p:nvPr/>
        </p:nvSpPr>
        <p:spPr>
          <a:xfrm>
            <a:off x="3996050" y="1747866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58D2F6DF-78BD-4DBF-BD2C-8B9B4E06AE64}"/>
              </a:ext>
            </a:extLst>
          </p:cNvPr>
          <p:cNvSpPr txBox="1"/>
          <p:nvPr/>
        </p:nvSpPr>
        <p:spPr>
          <a:xfrm>
            <a:off x="4004230" y="2020765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51AFDFD9-1379-4479-83E3-A20C7C1F042B}"/>
              </a:ext>
            </a:extLst>
          </p:cNvPr>
          <p:cNvSpPr txBox="1"/>
          <p:nvPr/>
        </p:nvSpPr>
        <p:spPr>
          <a:xfrm>
            <a:off x="4005329" y="2326592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4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F37BC09C-9D3C-495B-BD7A-B9E42F9801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6798" y="1002773"/>
            <a:ext cx="4448175" cy="22288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CB826F6A-94F8-409E-9955-9CAFAE678F4D}"/>
              </a:ext>
            </a:extLst>
          </p:cNvPr>
          <p:cNvSpPr txBox="1"/>
          <p:nvPr/>
        </p:nvSpPr>
        <p:spPr>
          <a:xfrm>
            <a:off x="5981672" y="1359371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F96C2E25-4F41-4E3D-B1D9-E62E25EDABF6}"/>
              </a:ext>
            </a:extLst>
          </p:cNvPr>
          <p:cNvSpPr txBox="1"/>
          <p:nvPr/>
        </p:nvSpPr>
        <p:spPr>
          <a:xfrm>
            <a:off x="5981672" y="1752536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1EEC57E9-4EE5-4CF4-B531-B3FDD895217F}"/>
              </a:ext>
            </a:extLst>
          </p:cNvPr>
          <p:cNvSpPr txBox="1"/>
          <p:nvPr/>
        </p:nvSpPr>
        <p:spPr>
          <a:xfrm>
            <a:off x="5981672" y="2098914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36DD4572-E4BA-4AD8-AAA6-5C79447ACF34}"/>
              </a:ext>
            </a:extLst>
          </p:cNvPr>
          <p:cNvSpPr txBox="1"/>
          <p:nvPr/>
        </p:nvSpPr>
        <p:spPr>
          <a:xfrm>
            <a:off x="5989852" y="2445292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457C9D17-F92E-4CF4-9C47-56AE4F921928}"/>
              </a:ext>
            </a:extLst>
          </p:cNvPr>
          <p:cNvSpPr txBox="1"/>
          <p:nvPr/>
        </p:nvSpPr>
        <p:spPr>
          <a:xfrm>
            <a:off x="5998032" y="2791701"/>
            <a:ext cx="3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1B5EBB93-6952-4CDB-9F7C-7F8EC50AEE51}"/>
              </a:ext>
            </a:extLst>
          </p:cNvPr>
          <p:cNvSpPr txBox="1"/>
          <p:nvPr/>
        </p:nvSpPr>
        <p:spPr>
          <a:xfrm>
            <a:off x="851086" y="4270849"/>
            <a:ext cx="9851424" cy="2292294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Indiana Jones films </a:t>
            </a:r>
            <a:r>
              <a:rPr lang="en-US" sz="1600" b="1" dirty="0"/>
              <a:t>were directed </a:t>
            </a:r>
            <a:r>
              <a:rPr lang="en-US" sz="1600" dirty="0"/>
              <a:t>by </a:t>
            </a:r>
            <a:r>
              <a:rPr lang="hr-HR" sz="1600" dirty="0"/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J.F. Kennedy </a:t>
            </a:r>
            <a:r>
              <a:rPr lang="en-US" sz="1600" b="1" dirty="0"/>
              <a:t>was assassinated </a:t>
            </a:r>
            <a:r>
              <a:rPr lang="en-US" sz="1600" dirty="0"/>
              <a:t>in</a:t>
            </a:r>
            <a:r>
              <a:rPr lang="hr-HR" sz="1600" dirty="0"/>
              <a:t>…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Berlin Wall </a:t>
            </a:r>
            <a:r>
              <a:rPr lang="en-US" sz="1600" b="1" dirty="0"/>
              <a:t>was pulled </a:t>
            </a:r>
            <a:r>
              <a:rPr lang="en-US" sz="1600" dirty="0"/>
              <a:t>down in</a:t>
            </a:r>
            <a:r>
              <a:rPr lang="hr-HR" sz="1600" dirty="0"/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first Olympic Games </a:t>
            </a:r>
            <a:r>
              <a:rPr lang="en-US" sz="1600" b="1" dirty="0"/>
              <a:t>were held </a:t>
            </a:r>
            <a:r>
              <a:rPr lang="en-US" sz="1600" dirty="0"/>
              <a:t>in</a:t>
            </a:r>
            <a:r>
              <a:rPr lang="hr-HR" sz="1600" dirty="0"/>
              <a:t>…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European Union </a:t>
            </a:r>
            <a:r>
              <a:rPr lang="en-US" sz="1600" b="1" dirty="0"/>
              <a:t>was established </a:t>
            </a:r>
            <a:r>
              <a:rPr lang="en-US" sz="1600" dirty="0"/>
              <a:t>in</a:t>
            </a:r>
            <a:r>
              <a:rPr lang="hr-HR" sz="1600" dirty="0"/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first computer </a:t>
            </a:r>
            <a:r>
              <a:rPr lang="en-US" sz="1600" b="1" dirty="0"/>
              <a:t>was created </a:t>
            </a:r>
            <a:r>
              <a:rPr lang="en-US" sz="1600" dirty="0"/>
              <a:t>by</a:t>
            </a:r>
            <a:r>
              <a:rPr lang="hr-HR" sz="1600" dirty="0"/>
              <a:t>…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Mona Lisa </a:t>
            </a:r>
            <a:r>
              <a:rPr lang="en-US" sz="1600" b="1" dirty="0"/>
              <a:t>was painted </a:t>
            </a:r>
            <a:r>
              <a:rPr lang="en-US" sz="1600" dirty="0"/>
              <a:t>by</a:t>
            </a:r>
            <a:r>
              <a:rPr lang="hr-HR" sz="1600" dirty="0"/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first iPod </a:t>
            </a:r>
            <a:r>
              <a:rPr lang="en-US" sz="1600" b="1" dirty="0"/>
              <a:t>was invented </a:t>
            </a:r>
            <a:r>
              <a:rPr lang="en-US" sz="1600" dirty="0"/>
              <a:t>by</a:t>
            </a:r>
            <a:r>
              <a:rPr lang="hr-HR" sz="1600" dirty="0"/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first animal that </a:t>
            </a:r>
            <a:r>
              <a:rPr lang="en-US" sz="1600" b="1" dirty="0"/>
              <a:t>was cloned </a:t>
            </a:r>
            <a:r>
              <a:rPr lang="en-US" sz="1600" dirty="0"/>
              <a:t>was</a:t>
            </a:r>
            <a:r>
              <a:rPr lang="hr-HR" sz="1600" dirty="0"/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atomic bomb </a:t>
            </a:r>
            <a:r>
              <a:rPr lang="en-US" sz="1600" b="1" dirty="0"/>
              <a:t>was</a:t>
            </a:r>
            <a:r>
              <a:rPr lang="en-US" sz="1600" dirty="0"/>
              <a:t> first </a:t>
            </a:r>
            <a:r>
              <a:rPr lang="en-US" sz="1600" b="1" dirty="0"/>
              <a:t>used</a:t>
            </a:r>
            <a:r>
              <a:rPr lang="en-US" sz="1600" dirty="0"/>
              <a:t> in</a:t>
            </a:r>
            <a:r>
              <a:rPr lang="hr-HR" sz="1600" dirty="0"/>
              <a:t>…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1600" dirty="0"/>
              <a:t>Hamlet </a:t>
            </a:r>
            <a:r>
              <a:rPr lang="hr-HR" sz="1600" b="1" dirty="0" err="1"/>
              <a:t>was</a:t>
            </a:r>
            <a:r>
              <a:rPr lang="hr-HR" sz="1600" b="1" dirty="0"/>
              <a:t> </a:t>
            </a:r>
            <a:r>
              <a:rPr lang="hr-HR" sz="1600" b="1" dirty="0" err="1"/>
              <a:t>written</a:t>
            </a:r>
            <a:r>
              <a:rPr lang="hr-HR" sz="1600" b="1" dirty="0"/>
              <a:t> </a:t>
            </a:r>
            <a:r>
              <a:rPr lang="hr-HR" sz="1600" dirty="0" err="1"/>
              <a:t>by</a:t>
            </a:r>
            <a:r>
              <a:rPr lang="hr-HR" sz="1600" dirty="0"/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The television </a:t>
            </a:r>
            <a:r>
              <a:rPr lang="en-US" sz="1600" b="1" dirty="0"/>
              <a:t>was invented </a:t>
            </a:r>
            <a:r>
              <a:rPr lang="en-US" sz="1600" dirty="0"/>
              <a:t>by</a:t>
            </a:r>
            <a:r>
              <a:rPr lang="hr-HR" sz="1600" dirty="0"/>
              <a:t>… </a:t>
            </a:r>
          </a:p>
        </p:txBody>
      </p:sp>
    </p:spTree>
    <p:extLst>
      <p:ext uri="{BB962C8B-B14F-4D97-AF65-F5344CB8AC3E}">
        <p14:creationId xmlns="" xmlns:p14="http://schemas.microsoft.com/office/powerpoint/2010/main" val="25618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F6EB19-E41D-4CF4-B38C-D43066AD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ABF37-BD8B-407C-B47E-7845F487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89F181-EB13-44F8-819B-6D2C1E8B3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6236903C-D48F-4BA5-824D-338F953B0B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6729" y="2269095"/>
            <a:ext cx="7227172" cy="44247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3DECFD8C-1E3F-44F0-965A-8D46B2AC7DC8}"/>
              </a:ext>
            </a:extLst>
          </p:cNvPr>
          <p:cNvSpPr txBox="1"/>
          <p:nvPr/>
        </p:nvSpPr>
        <p:spPr>
          <a:xfrm>
            <a:off x="8602462" y="3018408"/>
            <a:ext cx="12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past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CF43CBFD-C356-4BF7-A431-189B3C007CB3}"/>
              </a:ext>
            </a:extLst>
          </p:cNvPr>
          <p:cNvSpPr txBox="1"/>
          <p:nvPr/>
        </p:nvSpPr>
        <p:spPr>
          <a:xfrm>
            <a:off x="7104450" y="3736455"/>
            <a:ext cx="25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what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was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done</a:t>
            </a:r>
            <a:endParaRPr lang="hr-H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8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F6EB19-E41D-4CF4-B38C-D43066AD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ABF37-BD8B-407C-B47E-7845F487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89F181-EB13-44F8-819B-6D2C1E8B3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67AE92F3-7789-4A29-A856-96084759C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595" y="0"/>
            <a:ext cx="10105267" cy="67818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0DE49A6C-2134-4394-AD59-BB3D85E122D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947" y="2123182"/>
            <a:ext cx="5487927" cy="419293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75F4F8EE-30A4-42E4-9696-9000D51B65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9947" y="292521"/>
            <a:ext cx="6383785" cy="15072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F39C637B-1DD0-43D5-B73E-9E5AE023A21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1796" y="3151773"/>
            <a:ext cx="5593257" cy="347377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3028C487-FBE8-403D-B3CB-1F87BAD814C6}"/>
              </a:ext>
            </a:extLst>
          </p:cNvPr>
          <p:cNvSpPr txBox="1"/>
          <p:nvPr/>
        </p:nvSpPr>
        <p:spPr>
          <a:xfrm>
            <a:off x="4173126" y="2924452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DD167886-CC5D-4B56-B5B0-B56B568FB62B}"/>
              </a:ext>
            </a:extLst>
          </p:cNvPr>
          <p:cNvSpPr txBox="1"/>
          <p:nvPr/>
        </p:nvSpPr>
        <p:spPr>
          <a:xfrm>
            <a:off x="4173126" y="3255962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AC0334F0-98EF-4EE7-8C6B-DC056BF3D929}"/>
              </a:ext>
            </a:extLst>
          </p:cNvPr>
          <p:cNvSpPr txBox="1"/>
          <p:nvPr/>
        </p:nvSpPr>
        <p:spPr>
          <a:xfrm>
            <a:off x="4177112" y="3602038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D21B1EBE-D286-4B2E-B64A-06B387BB605A}"/>
              </a:ext>
            </a:extLst>
          </p:cNvPr>
          <p:cNvSpPr txBox="1"/>
          <p:nvPr/>
        </p:nvSpPr>
        <p:spPr>
          <a:xfrm>
            <a:off x="4173126" y="3950333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1E83D639-BF87-4E56-9524-F0EE69B8E594}"/>
              </a:ext>
            </a:extLst>
          </p:cNvPr>
          <p:cNvSpPr txBox="1"/>
          <p:nvPr/>
        </p:nvSpPr>
        <p:spPr>
          <a:xfrm>
            <a:off x="4088477" y="4265374"/>
            <a:ext cx="45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3AFB4A4A-FD2F-4694-8C7E-C38FFA927433}"/>
              </a:ext>
            </a:extLst>
          </p:cNvPr>
          <p:cNvSpPr txBox="1"/>
          <p:nvPr/>
        </p:nvSpPr>
        <p:spPr>
          <a:xfrm>
            <a:off x="4173126" y="4594325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05611FC2-CA4E-4936-961C-BB39812EAD83}"/>
              </a:ext>
            </a:extLst>
          </p:cNvPr>
          <p:cNvSpPr txBox="1"/>
          <p:nvPr/>
        </p:nvSpPr>
        <p:spPr>
          <a:xfrm>
            <a:off x="4192874" y="4881034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7F4C7852-622D-4C58-9428-7116BA4974AF}"/>
              </a:ext>
            </a:extLst>
          </p:cNvPr>
          <p:cNvSpPr txBox="1"/>
          <p:nvPr/>
        </p:nvSpPr>
        <p:spPr>
          <a:xfrm>
            <a:off x="4232370" y="5215322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E78CF1C3-EB6F-4CBE-ACDC-5000955E34FF}"/>
              </a:ext>
            </a:extLst>
          </p:cNvPr>
          <p:cNvSpPr txBox="1"/>
          <p:nvPr/>
        </p:nvSpPr>
        <p:spPr>
          <a:xfrm>
            <a:off x="4232370" y="5561910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F07DBF1E-8C71-4D7F-8F58-2B91E18FD789}"/>
              </a:ext>
            </a:extLst>
          </p:cNvPr>
          <p:cNvSpPr txBox="1"/>
          <p:nvPr/>
        </p:nvSpPr>
        <p:spPr>
          <a:xfrm>
            <a:off x="4219507" y="5873225"/>
            <a:ext cx="24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521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F6EB19-E41D-4CF4-B38C-D43066AD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ABF37-BD8B-407C-B47E-7845F487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89F181-EB13-44F8-819B-6D2C1E8B3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9" name="Slika 8">
            <a:hlinkClick r:id="rId4"/>
            <a:extLst>
              <a:ext uri="{FF2B5EF4-FFF2-40B4-BE49-F238E27FC236}">
                <a16:creationId xmlns="" xmlns:a16="http://schemas.microsoft.com/office/drawing/2014/main" id="{17B5D9ED-A657-4A0D-BA63-78A61F2E10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41" y="1389912"/>
            <a:ext cx="3526048" cy="1072355"/>
          </a:xfrm>
          <a:prstGeom prst="rect">
            <a:avLst/>
          </a:prstGeom>
        </p:spPr>
      </p:pic>
      <p:pic>
        <p:nvPicPr>
          <p:cNvPr id="11" name="Slika 10">
            <a:hlinkClick r:id="rId6"/>
            <a:extLst>
              <a:ext uri="{FF2B5EF4-FFF2-40B4-BE49-F238E27FC236}">
                <a16:creationId xmlns="" xmlns:a16="http://schemas.microsoft.com/office/drawing/2014/main" id="{41181E50-F2B5-47C6-8331-D20B70A04D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0283" y="1969496"/>
            <a:ext cx="1812898" cy="184556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71BFE24D-9506-4799-A96F-120F3D95881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0050" y="4013065"/>
            <a:ext cx="4743131" cy="103080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EDC058DF-A4C2-418D-B2C2-49F5580C2D1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91736" y="1973998"/>
            <a:ext cx="3387618" cy="4222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192</Words>
  <Application>Microsoft Office PowerPoint</Application>
  <PresentationFormat>Custom</PresentationFormat>
  <Paragraphs>46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13</cp:revision>
  <dcterms:created xsi:type="dcterms:W3CDTF">2022-01-18T01:19:59Z</dcterms:created>
  <dcterms:modified xsi:type="dcterms:W3CDTF">2022-01-20T08:36:38Z</dcterms:modified>
</cp:coreProperties>
</file>